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00C9-4549-450E-8466-D9774F0889D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8E39-39EB-41CD-A9C9-50AE9D9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00C9-4549-450E-8466-D9774F0889D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8E39-39EB-41CD-A9C9-50AE9D9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4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00C9-4549-450E-8466-D9774F0889D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8E39-39EB-41CD-A9C9-50AE9D9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0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00C9-4549-450E-8466-D9774F0889D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8E39-39EB-41CD-A9C9-50AE9D9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00C9-4549-450E-8466-D9774F0889D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8E39-39EB-41CD-A9C9-50AE9D9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00C9-4549-450E-8466-D9774F0889D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8E39-39EB-41CD-A9C9-50AE9D9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0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00C9-4549-450E-8466-D9774F0889D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8E39-39EB-41CD-A9C9-50AE9D9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00C9-4549-450E-8466-D9774F0889D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8E39-39EB-41CD-A9C9-50AE9D9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4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00C9-4549-450E-8466-D9774F0889D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8E39-39EB-41CD-A9C9-50AE9D9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9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00C9-4549-450E-8466-D9774F0889D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8E39-39EB-41CD-A9C9-50AE9D9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0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00C9-4549-450E-8466-D9774F0889D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8E39-39EB-41CD-A9C9-50AE9D9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F00C9-4549-450E-8466-D9774F0889D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C8E39-39EB-41CD-A9C9-50AE9D9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0827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50182"/>
          </a:xfrm>
        </p:spPr>
      </p:pic>
    </p:spTree>
    <p:extLst>
      <p:ext uri="{BB962C8B-B14F-4D97-AF65-F5344CB8AC3E}">
        <p14:creationId xmlns:p14="http://schemas.microsoft.com/office/powerpoint/2010/main" val="42898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16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691"/>
          </a:xfrm>
        </p:spPr>
      </p:pic>
    </p:spTree>
    <p:extLst>
      <p:ext uri="{BB962C8B-B14F-4D97-AF65-F5344CB8AC3E}">
        <p14:creationId xmlns:p14="http://schemas.microsoft.com/office/powerpoint/2010/main" val="9320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7004115" y="2232044"/>
            <a:ext cx="4148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مطار الملك خالد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2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 Zwaida</dc:creator>
  <cp:lastModifiedBy>Mahmoud Osrof</cp:lastModifiedBy>
  <cp:revision>3</cp:revision>
  <dcterms:created xsi:type="dcterms:W3CDTF">2017-02-15T14:02:26Z</dcterms:created>
  <dcterms:modified xsi:type="dcterms:W3CDTF">2017-05-30T09:07:09Z</dcterms:modified>
</cp:coreProperties>
</file>